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2" roundtripDataSignature="AMtx7mgrbgMm5qX9Hopq5Yr0kfKTeFRu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498e725e6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2498e725e6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bild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lodrät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rät rubrik och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innehåll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vsnittsrubrik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vå delar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ämförelse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ast rubrik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m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med bildtex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ed bildtex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pilten.nu/wp-content/uploads/2023/05/Arsstamma-2022-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sz="4400"/>
              <a:t>Årsstämma Samf. Pilten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2023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Anmäl dit närvarande hos Gustav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Styrelsens och revisorernas berättelser</a:t>
            </a:r>
            <a:endParaRPr sz="3200"/>
          </a:p>
        </p:txBody>
      </p:sp>
      <p:sp>
        <p:nvSpPr>
          <p:cNvPr id="141" name="Google Shape;141;p10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Nettoomsättning: Ökat från 1553 till 1626.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Driftskostnader, ökning från 1 165 137 till 1 174 913. Ingen större förändring tack vare minskade kostnader för värme och vatten.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Periodiskt underhåll: 314 832 jämfört med 20 192 året innan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Årets resultat är 72 251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Avsatt till underhållsfond 174 500 (enligt stadgar) + 174 500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Underhållsfond 2022-12-31: 2 858 897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Underhållsfond 2021-12-31: 2 824 729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Balansomslutning har ökat från 3 985 tusen till 4 400, från 2023 kommer vi avsätta 558 tusen till underhållsplan.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Styrelsearvode</a:t>
            </a:r>
            <a:endParaRPr sz="3200"/>
          </a:p>
        </p:txBody>
      </p:sp>
      <p:sp>
        <p:nvSpPr>
          <p:cNvPr id="147" name="Google Shape;147;p11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Fram till 2020 låg vi efter med arvodesutbetalningar.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2021 har vi börjat betala ut arvode enligt stadgarna. Styrelseperiodens början.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Därför ser det ut som att det betalats ut dubbelt arvode 2022.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Ansvarsfrihet för styrelsen</a:t>
            </a:r>
            <a:endParaRPr sz="3200"/>
          </a:p>
        </p:txBody>
      </p:sp>
      <p:sp>
        <p:nvSpPr>
          <p:cNvPr id="153" name="Google Shape;153;p12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Kan vi besluta om ansvarsfrihet för styrelsen?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"/>
          <p:cNvSpPr txBox="1"/>
          <p:nvPr>
            <p:ph type="title"/>
          </p:nvPr>
        </p:nvSpPr>
        <p:spPr>
          <a:xfrm>
            <a:off x="838200" y="35641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Framställningar från styrelsen eller motioner från medlemmarna</a:t>
            </a:r>
            <a:endParaRPr sz="3200"/>
          </a:p>
        </p:txBody>
      </p:sp>
      <p:sp>
        <p:nvSpPr>
          <p:cNvPr id="159" name="Google Shape;159;p13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Överförande av kostnader från samfällighet till fastighetsägare.</a:t>
            </a:r>
            <a:endParaRPr sz="3200"/>
          </a:p>
        </p:txBody>
      </p:sp>
      <p:sp>
        <p:nvSpPr>
          <p:cNvPr id="165" name="Google Shape;165;p14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Långsiktigt sparar vi 2700 kronor per fastighet för lite idag. Idag 2022 finns inte utgiftern men kommer oavsett.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Kostnad för ommålning av fasad, slätputs, tak och plåttak: 11 640 per fastighet och år.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Vid flytt av kostnader kan 30% av arbetskostnaden dras av som RUT. Max 50 000.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Kostnad av vatten och fjärrvärme: 12 144. Här går det spara pengar om det flyttas till fastighetsägaren. Kostnaden per år med en avskrivningsperiod på 10 år blir 1740.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Om vi kan använda RUT kan vi spara 2000 SEK per år.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Om vi betalar vatten och värme själva måste vi spara cirka 15% för att gå plus.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Överförande av ansvar från samfällighet till fastighetsägare.</a:t>
            </a:r>
            <a:endParaRPr sz="3200"/>
          </a:p>
        </p:txBody>
      </p:sp>
      <p:sp>
        <p:nvSpPr>
          <p:cNvPr id="171" name="Google Shape;171;p15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Troligtvis skulle en sådan förändring bli väldigt svår att få igenom hos lantmäteriet.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Med nuvarande upplägg har vi ett starkt incitament att följa stadgarna. Om vi bara väntar så kommer Samfälligheten sköta tak och målning.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Flyttar vi ansvaret och kostnaden till fastighetsägaren så finns det risk att någon inte följer stadgarna.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Även om stadgarna följs kommer skicket se olika ut på husen.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Vi har inte resurser att driva rättsliga tvister om fasad.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Styrelsens ställning är att vi inte kommer att drive en sådan förändring.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Överförande av kostnad för vatten och värme</a:t>
            </a:r>
            <a:endParaRPr sz="3200"/>
          </a:p>
        </p:txBody>
      </p:sp>
      <p:sp>
        <p:nvSpPr>
          <p:cNvPr id="177" name="Google Shape;177;p16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  <p:pic>
        <p:nvPicPr>
          <p:cNvPr id="178" name="Google Shape;17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2095" y="1503449"/>
            <a:ext cx="8851038" cy="4860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Överförande av kostnad för vatten och värme</a:t>
            </a:r>
            <a:endParaRPr sz="3200"/>
          </a:p>
        </p:txBody>
      </p:sp>
      <p:sp>
        <p:nvSpPr>
          <p:cNvPr id="184" name="Google Shape;184;p17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  <p:pic>
        <p:nvPicPr>
          <p:cNvPr id="185" name="Google Shape;18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528149"/>
            <a:ext cx="8871176" cy="4811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498e725e6a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Översikt </a:t>
            </a:r>
            <a:r>
              <a:rPr lang="sv-SE" sz="3200"/>
              <a:t>underhållsplan</a:t>
            </a:r>
            <a:endParaRPr sz="3200"/>
          </a:p>
        </p:txBody>
      </p:sp>
      <p:sp>
        <p:nvSpPr>
          <p:cNvPr id="191" name="Google Shape;191;g2498e725e6a_0_0"/>
          <p:cNvSpPr txBox="1"/>
          <p:nvPr>
            <p:ph idx="1" type="body"/>
          </p:nvPr>
        </p:nvSpPr>
        <p:spPr>
          <a:xfrm>
            <a:off x="838200" y="1572768"/>
            <a:ext cx="10515600" cy="46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Vi har två stora poster i vår </a:t>
            </a:r>
            <a:r>
              <a:rPr lang="sv-SE" sz="1800"/>
              <a:t>underhållsplan</a:t>
            </a:r>
            <a:r>
              <a:rPr lang="sv-SE" sz="1800"/>
              <a:t>, byte av tak och kulvert.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Bara tak beräknas kosta 7,7 miljoner år 2033.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Värmekulvert 5,4 miljoner år 2040.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Vi ser över möjlighet att göra </a:t>
            </a:r>
            <a:r>
              <a:rPr lang="sv-SE" sz="1800"/>
              <a:t>underhåll</a:t>
            </a:r>
            <a:r>
              <a:rPr lang="sv-SE" sz="1800"/>
              <a:t> på taket för att </a:t>
            </a:r>
            <a:r>
              <a:rPr lang="sv-SE" sz="1800"/>
              <a:t>förlänga</a:t>
            </a:r>
            <a:r>
              <a:rPr lang="sv-SE" sz="1800"/>
              <a:t> livslängden och vad det skulle innebära för besparing.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Siffror vi har nu är att byta tak kostar 200 kKr/år och underhåll kostar mellan 110 -160 kKr/år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Kuvert har vi inte börjat kolla på.</a:t>
            </a:r>
            <a:endParaRPr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Ersättning till styrelsen och revisorerna</a:t>
            </a:r>
            <a:endParaRPr sz="3200"/>
          </a:p>
        </p:txBody>
      </p:sp>
      <p:sp>
        <p:nvSpPr>
          <p:cNvPr id="197" name="Google Shape;197;p18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Revisor BoRevision kostnad 12 490 kr 2021. Kan vi fortsätta med BoRevision?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Styrelsearvode totalt 27500 kr enligt föregående år.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 u="sng"/>
              <a:t>Dagordning för extrastämman 29:e maj 2023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545336"/>
            <a:ext cx="5000897" cy="4631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Stämmans öppnande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Val av ordförande för stämman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Val av sekreterare för stämman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Val av två justerare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Frågan om mötets behöriga utlysande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Godkännande av Dagordning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Upprättande av röstlängd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Framställningar från styrelsen eller motioner från medlemmarna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Ansvarsfrihet för styrelsen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5954486" y="1545335"/>
            <a:ext cx="5000897" cy="4631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Framställningar från styrelsen eller motioner från medlemmarna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Ersättning till styrelsen och revisorerna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Styrelsens förslag till utgifts- eller inkomststat samt debiteringslängd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 av styrelse, styrelseordförande och suppleanter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 av revisorer och suppleanter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Fråga om val av valberedning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Övriga frågor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Meddelande om plats där stämmoprotokoll hålls tillgängligt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Överförande av kostnad för vatten och värme</a:t>
            </a:r>
            <a:endParaRPr sz="3200"/>
          </a:p>
        </p:txBody>
      </p:sp>
      <p:sp>
        <p:nvSpPr>
          <p:cNvPr id="203" name="Google Shape;203;p19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  <p:pic>
        <p:nvPicPr>
          <p:cNvPr id="204" name="Google Shape;20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572768"/>
            <a:ext cx="8698074" cy="4753421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9"/>
          <p:cNvSpPr txBox="1"/>
          <p:nvPr/>
        </p:nvSpPr>
        <p:spPr>
          <a:xfrm>
            <a:off x="838200" y="5015807"/>
            <a:ext cx="663375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v-SE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Kostnad av vatten och fjärrvärme: 12 144. Här går det spara pengar om det flyttas till fastighetsägaren. Kostnaden per år med en avskrivningsperiod på 10 år blir 1740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Översikt av undehållsplan</a:t>
            </a:r>
            <a:endParaRPr sz="3200"/>
          </a:p>
        </p:txBody>
      </p:sp>
      <p:sp>
        <p:nvSpPr>
          <p:cNvPr id="211" name="Google Shape;211;p20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För att få ner kostnaden har vi börjat se över vad vi kan påverka i underhållsplanen.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Vi (Bengt) har tagit in offerter på underhålla av tak som kan förlänga livslängden med 20 år.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Motioner från medlemmar</a:t>
            </a:r>
            <a:endParaRPr sz="3200"/>
          </a:p>
        </p:txBody>
      </p:sp>
      <p:sp>
        <p:nvSpPr>
          <p:cNvPr id="217" name="Google Shape;217;p21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Styrelsens förslag till utgifts- eller inkomststat samt debiteringslängd</a:t>
            </a:r>
            <a:endParaRPr sz="3200"/>
          </a:p>
        </p:txBody>
      </p:sp>
      <p:sp>
        <p:nvSpPr>
          <p:cNvPr id="223" name="Google Shape;223;p22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Styrelsen föreslår en årlig prishöjning på 2%, tillsvidare.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Förutsatt att budgeten håller för det.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Val av styrelse, styrelseordförande och suppleanter</a:t>
            </a:r>
            <a:endParaRPr sz="3200"/>
          </a:p>
        </p:txBody>
      </p:sp>
      <p:sp>
        <p:nvSpPr>
          <p:cNvPr id="229" name="Google Shape;229;p23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Val av revisorer och suppleanter</a:t>
            </a:r>
            <a:endParaRPr sz="3200"/>
          </a:p>
        </p:txBody>
      </p:sp>
      <p:sp>
        <p:nvSpPr>
          <p:cNvPr id="235" name="Google Shape;235;p24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BoRevision AB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Arthur Kazak samt revisorssuppleant Magnus Emilsson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Fråga om val av valberedning</a:t>
            </a:r>
            <a:endParaRPr sz="3200"/>
          </a:p>
        </p:txBody>
      </p:sp>
      <p:sp>
        <p:nvSpPr>
          <p:cNvPr id="241" name="Google Shape;241;p25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BoRevision AB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Arthur Kazak samt revisorssuppleant Magnus Emilsson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Övriga frågor</a:t>
            </a:r>
            <a:endParaRPr sz="3200"/>
          </a:p>
        </p:txBody>
      </p:sp>
      <p:sp>
        <p:nvSpPr>
          <p:cNvPr id="247" name="Google Shape;247;p26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Val av ordförande</a:t>
            </a:r>
            <a:endParaRPr sz="3200"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br>
              <a:rPr lang="sv-SE"/>
            </a:br>
            <a:br>
              <a:rPr lang="sv-SE"/>
            </a:br>
            <a:r>
              <a:rPr lang="sv-SE"/>
              <a:t>Förslag: Fredrik Hänninen</a:t>
            </a:r>
            <a:endParaRPr i="1" sz="26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Val av sekreterare</a:t>
            </a:r>
            <a:endParaRPr sz="3200"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br>
              <a:rPr lang="sv-SE"/>
            </a:br>
            <a:br>
              <a:rPr lang="sv-SE"/>
            </a:br>
            <a:r>
              <a:rPr lang="sv-SE"/>
              <a:t>Förslag: Gustav Elmdal</a:t>
            </a:r>
            <a:endParaRPr i="1" sz="26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Val av två justerare</a:t>
            </a:r>
            <a:endParaRPr sz="3200"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br>
              <a:rPr lang="sv-SE"/>
            </a:br>
            <a:br>
              <a:rPr lang="sv-SE"/>
            </a:br>
            <a:r>
              <a:rPr lang="sv-SE"/>
              <a:t>Förslag:</a:t>
            </a:r>
            <a:endParaRPr i="1" sz="26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Frågan om mötets behöriga utlysande</a:t>
            </a:r>
            <a:endParaRPr sz="3200"/>
          </a:p>
        </p:txBody>
      </p:sp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Stadgarna säger att: Kallelse skall ske senast två veckor före och tidigast fyra veckor före sammanträdet. Dagens stämma utlyses via mejl,i brevlådor och facebook.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Godkännande av dagordning</a:t>
            </a:r>
            <a:endParaRPr sz="3200"/>
          </a:p>
        </p:txBody>
      </p:sp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838200" y="1545336"/>
            <a:ext cx="5000897" cy="4631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Stämmans öppnande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Val av ordförande för stämman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Val av sekreterare för stämman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Val av två justerare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Frågan om mötets behöriga utlysande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Godkännande av Dagordning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Upprättande av röstlängd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Framställningar från styrelsen eller motioner från medlemmarna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Ansvarsfrihet för styrelsen</a:t>
            </a:r>
            <a:endParaRPr/>
          </a:p>
        </p:txBody>
      </p:sp>
      <p:sp>
        <p:nvSpPr>
          <p:cNvPr id="123" name="Google Shape;123;p7"/>
          <p:cNvSpPr txBox="1"/>
          <p:nvPr/>
        </p:nvSpPr>
        <p:spPr>
          <a:xfrm>
            <a:off x="5954486" y="1545335"/>
            <a:ext cx="5000897" cy="4631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Framställningar från styrelsen eller motioner från medlemmarna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Ersättning till styrelsen och revisorerna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Styrelsens förslag till utgifts- eller inkomststat samt debiteringslängd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 av styrelse, styrelseordförande och suppleanter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 av revisorer och suppleanter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Fråga om val av valberedning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Övriga frågor</a:t>
            </a:r>
            <a:endParaRPr/>
          </a:p>
          <a:p>
            <a:pPr indent="-514350" lvl="0" marL="5143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10"/>
            </a:pPr>
            <a:r>
              <a:rPr b="0" i="0" lang="sv-SE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Meddelande om plats där stämmoprotokoll hålls tillgängligt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Upprättande av röstlängd</a:t>
            </a:r>
            <a:endParaRPr sz="3200"/>
          </a:p>
        </p:txBody>
      </p:sp>
      <p:sp>
        <p:nvSpPr>
          <p:cNvPr id="129" name="Google Shape;129;p8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Antal fastigheter som anmält deltagande innan mötet är: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Om någon inte anmält deltagande gör du det nu.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v-SE" sz="3200"/>
              <a:t>Styrelsens och revisorernas berättelser</a:t>
            </a:r>
            <a:endParaRPr sz="3200"/>
          </a:p>
        </p:txBody>
      </p:sp>
      <p:sp>
        <p:nvSpPr>
          <p:cNvPr id="135" name="Google Shape;135;p9"/>
          <p:cNvSpPr txBox="1"/>
          <p:nvPr>
            <p:ph idx="1" type="body"/>
          </p:nvPr>
        </p:nvSpPr>
        <p:spPr>
          <a:xfrm>
            <a:off x="838200" y="1572768"/>
            <a:ext cx="10515600" cy="460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Årsredovisning har legat på pilten.nu sedan 2023-05-08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 u="sng">
                <a:solidFill>
                  <a:schemeClr val="hlink"/>
                </a:solidFill>
                <a:hlinkClick r:id="rId3"/>
              </a:rPr>
              <a:t>https://pilten.nu/wp-content/uploads/2023/05/Arsstamma-2022-1.pdf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Under året har följande underhålls- och fönyelseåtgärder genomförts: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• Återuppbyggnad av mur.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• Besiktning av fasad inför ommålning 2023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Två städdagar har genomförts.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Samfällighetsföreningar med en omsättning över 80 000 måste redovisa moms.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Två större hyreshöjningar. En på grund av att vi ligger efter med underhållsplanen och en på grund av inflationen.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v-SE" sz="1800"/>
              <a:t>Översikt av underhållsplan redovisas separat.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2019-06-09T19:02:59Z</dcterms:created>
  <dc:creator>Andreas Gustafsson</dc:creator>
</cp:coreProperties>
</file>